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9" r:id="rId3"/>
    <p:sldId id="257" r:id="rId4"/>
    <p:sldId id="258" r:id="rId5"/>
    <p:sldId id="260" r:id="rId6"/>
    <p:sldId id="261" r:id="rId7"/>
    <p:sldId id="262" r:id="rId8"/>
    <p:sldId id="264" r:id="rId9"/>
    <p:sldId id="266" r:id="rId10"/>
    <p:sldId id="267" r:id="rId11"/>
    <p:sldId id="268" r:id="rId12"/>
    <p:sldId id="269" r:id="rId13"/>
    <p:sldId id="270" r:id="rId14"/>
    <p:sldId id="265" r:id="rId15"/>
    <p:sldId id="263" r:id="rId16"/>
  </p:sldIdLst>
  <p:sldSz cx="5867400" cy="504031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100" d="100"/>
          <a:sy n="100" d="100"/>
        </p:scale>
        <p:origin x="1282" y="3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0055" y="824885"/>
            <a:ext cx="4987290" cy="1754776"/>
          </a:xfrm>
        </p:spPr>
        <p:txBody>
          <a:bodyPr anchor="b"/>
          <a:lstStyle>
            <a:lvl1pPr algn="ctr">
              <a:defRPr sz="38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33425" y="2647331"/>
            <a:ext cx="4400550" cy="1216909"/>
          </a:xfrm>
        </p:spPr>
        <p:txBody>
          <a:bodyPr/>
          <a:lstStyle>
            <a:lvl1pPr marL="0" indent="0" algn="ctr">
              <a:buNone/>
              <a:defRPr sz="1540"/>
            </a:lvl1pPr>
            <a:lvl2pPr marL="293385" indent="0" algn="ctr">
              <a:buNone/>
              <a:defRPr sz="1283"/>
            </a:lvl2pPr>
            <a:lvl3pPr marL="586770" indent="0" algn="ctr">
              <a:buNone/>
              <a:defRPr sz="1155"/>
            </a:lvl3pPr>
            <a:lvl4pPr marL="880156" indent="0" algn="ctr">
              <a:buNone/>
              <a:defRPr sz="1027"/>
            </a:lvl4pPr>
            <a:lvl5pPr marL="1173541" indent="0" algn="ctr">
              <a:buNone/>
              <a:defRPr sz="1027"/>
            </a:lvl5pPr>
            <a:lvl6pPr marL="1466926" indent="0" algn="ctr">
              <a:buNone/>
              <a:defRPr sz="1027"/>
            </a:lvl6pPr>
            <a:lvl7pPr marL="1760311" indent="0" algn="ctr">
              <a:buNone/>
              <a:defRPr sz="1027"/>
            </a:lvl7pPr>
            <a:lvl8pPr marL="2053697" indent="0" algn="ctr">
              <a:buNone/>
              <a:defRPr sz="1027"/>
            </a:lvl8pPr>
            <a:lvl9pPr marL="2347082" indent="0" algn="ctr">
              <a:buNone/>
              <a:defRPr sz="1027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0BD78A-23CA-4B52-AD7E-3E08D712B1F4}" type="datetimeFigureOut">
              <a:rPr lang="en-CA" smtClean="0"/>
              <a:t>2023-05-07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BC7B0-8E18-4118-AB12-1A420C54E6C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829140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0BD78A-23CA-4B52-AD7E-3E08D712B1F4}" type="datetimeFigureOut">
              <a:rPr lang="en-CA" smtClean="0"/>
              <a:t>2023-05-07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BC7B0-8E18-4118-AB12-1A420C54E6C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390503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198859" y="268350"/>
            <a:ext cx="1265158" cy="427143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03384" y="268350"/>
            <a:ext cx="3722132" cy="427143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0BD78A-23CA-4B52-AD7E-3E08D712B1F4}" type="datetimeFigureOut">
              <a:rPr lang="en-CA" smtClean="0"/>
              <a:t>2023-05-07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BC7B0-8E18-4118-AB12-1A420C54E6C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613665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0BD78A-23CA-4B52-AD7E-3E08D712B1F4}" type="datetimeFigureOut">
              <a:rPr lang="en-CA" smtClean="0"/>
              <a:t>2023-05-07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BC7B0-8E18-4118-AB12-1A420C54E6C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203981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0328" y="1256579"/>
            <a:ext cx="5060633" cy="2096630"/>
          </a:xfrm>
        </p:spPr>
        <p:txBody>
          <a:bodyPr anchor="b"/>
          <a:lstStyle>
            <a:lvl1pPr>
              <a:defRPr sz="38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0328" y="3373044"/>
            <a:ext cx="5060633" cy="1102568"/>
          </a:xfrm>
        </p:spPr>
        <p:txBody>
          <a:bodyPr/>
          <a:lstStyle>
            <a:lvl1pPr marL="0" indent="0">
              <a:buNone/>
              <a:defRPr sz="1540">
                <a:solidFill>
                  <a:schemeClr val="tx1"/>
                </a:solidFill>
              </a:defRPr>
            </a:lvl1pPr>
            <a:lvl2pPr marL="293385" indent="0">
              <a:buNone/>
              <a:defRPr sz="1283">
                <a:solidFill>
                  <a:schemeClr val="tx1">
                    <a:tint val="75000"/>
                  </a:schemeClr>
                </a:solidFill>
              </a:defRPr>
            </a:lvl2pPr>
            <a:lvl3pPr marL="586770" indent="0">
              <a:buNone/>
              <a:defRPr sz="1155">
                <a:solidFill>
                  <a:schemeClr val="tx1">
                    <a:tint val="75000"/>
                  </a:schemeClr>
                </a:solidFill>
              </a:defRPr>
            </a:lvl3pPr>
            <a:lvl4pPr marL="880156" indent="0">
              <a:buNone/>
              <a:defRPr sz="1027">
                <a:solidFill>
                  <a:schemeClr val="tx1">
                    <a:tint val="75000"/>
                  </a:schemeClr>
                </a:solidFill>
              </a:defRPr>
            </a:lvl4pPr>
            <a:lvl5pPr marL="1173541" indent="0">
              <a:buNone/>
              <a:defRPr sz="1027">
                <a:solidFill>
                  <a:schemeClr val="tx1">
                    <a:tint val="75000"/>
                  </a:schemeClr>
                </a:solidFill>
              </a:defRPr>
            </a:lvl5pPr>
            <a:lvl6pPr marL="1466926" indent="0">
              <a:buNone/>
              <a:defRPr sz="1027">
                <a:solidFill>
                  <a:schemeClr val="tx1">
                    <a:tint val="75000"/>
                  </a:schemeClr>
                </a:solidFill>
              </a:defRPr>
            </a:lvl6pPr>
            <a:lvl7pPr marL="1760311" indent="0">
              <a:buNone/>
              <a:defRPr sz="1027">
                <a:solidFill>
                  <a:schemeClr val="tx1">
                    <a:tint val="75000"/>
                  </a:schemeClr>
                </a:solidFill>
              </a:defRPr>
            </a:lvl7pPr>
            <a:lvl8pPr marL="2053697" indent="0">
              <a:buNone/>
              <a:defRPr sz="1027">
                <a:solidFill>
                  <a:schemeClr val="tx1">
                    <a:tint val="75000"/>
                  </a:schemeClr>
                </a:solidFill>
              </a:defRPr>
            </a:lvl8pPr>
            <a:lvl9pPr marL="2347082" indent="0">
              <a:buNone/>
              <a:defRPr sz="102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0BD78A-23CA-4B52-AD7E-3E08D712B1F4}" type="datetimeFigureOut">
              <a:rPr lang="en-CA" smtClean="0"/>
              <a:t>2023-05-07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BC7B0-8E18-4118-AB12-1A420C54E6C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098489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03384" y="1341750"/>
            <a:ext cx="2493645" cy="31980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70371" y="1341750"/>
            <a:ext cx="2493645" cy="31980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0BD78A-23CA-4B52-AD7E-3E08D712B1F4}" type="datetimeFigureOut">
              <a:rPr lang="en-CA" smtClean="0"/>
              <a:t>2023-05-07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BC7B0-8E18-4118-AB12-1A420C54E6C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638673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4148" y="268351"/>
            <a:ext cx="5060633" cy="97422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4149" y="1235577"/>
            <a:ext cx="2482185" cy="605537"/>
          </a:xfrm>
        </p:spPr>
        <p:txBody>
          <a:bodyPr anchor="b"/>
          <a:lstStyle>
            <a:lvl1pPr marL="0" indent="0">
              <a:buNone/>
              <a:defRPr sz="1540" b="1"/>
            </a:lvl1pPr>
            <a:lvl2pPr marL="293385" indent="0">
              <a:buNone/>
              <a:defRPr sz="1283" b="1"/>
            </a:lvl2pPr>
            <a:lvl3pPr marL="586770" indent="0">
              <a:buNone/>
              <a:defRPr sz="1155" b="1"/>
            </a:lvl3pPr>
            <a:lvl4pPr marL="880156" indent="0">
              <a:buNone/>
              <a:defRPr sz="1027" b="1"/>
            </a:lvl4pPr>
            <a:lvl5pPr marL="1173541" indent="0">
              <a:buNone/>
              <a:defRPr sz="1027" b="1"/>
            </a:lvl5pPr>
            <a:lvl6pPr marL="1466926" indent="0">
              <a:buNone/>
              <a:defRPr sz="1027" b="1"/>
            </a:lvl6pPr>
            <a:lvl7pPr marL="1760311" indent="0">
              <a:buNone/>
              <a:defRPr sz="1027" b="1"/>
            </a:lvl7pPr>
            <a:lvl8pPr marL="2053697" indent="0">
              <a:buNone/>
              <a:defRPr sz="1027" b="1"/>
            </a:lvl8pPr>
            <a:lvl9pPr marL="2347082" indent="0">
              <a:buNone/>
              <a:defRPr sz="102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04149" y="1841114"/>
            <a:ext cx="2482185" cy="270800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70372" y="1235577"/>
            <a:ext cx="2494409" cy="605537"/>
          </a:xfrm>
        </p:spPr>
        <p:txBody>
          <a:bodyPr anchor="b"/>
          <a:lstStyle>
            <a:lvl1pPr marL="0" indent="0">
              <a:buNone/>
              <a:defRPr sz="1540" b="1"/>
            </a:lvl1pPr>
            <a:lvl2pPr marL="293385" indent="0">
              <a:buNone/>
              <a:defRPr sz="1283" b="1"/>
            </a:lvl2pPr>
            <a:lvl3pPr marL="586770" indent="0">
              <a:buNone/>
              <a:defRPr sz="1155" b="1"/>
            </a:lvl3pPr>
            <a:lvl4pPr marL="880156" indent="0">
              <a:buNone/>
              <a:defRPr sz="1027" b="1"/>
            </a:lvl4pPr>
            <a:lvl5pPr marL="1173541" indent="0">
              <a:buNone/>
              <a:defRPr sz="1027" b="1"/>
            </a:lvl5pPr>
            <a:lvl6pPr marL="1466926" indent="0">
              <a:buNone/>
              <a:defRPr sz="1027" b="1"/>
            </a:lvl6pPr>
            <a:lvl7pPr marL="1760311" indent="0">
              <a:buNone/>
              <a:defRPr sz="1027" b="1"/>
            </a:lvl7pPr>
            <a:lvl8pPr marL="2053697" indent="0">
              <a:buNone/>
              <a:defRPr sz="1027" b="1"/>
            </a:lvl8pPr>
            <a:lvl9pPr marL="2347082" indent="0">
              <a:buNone/>
              <a:defRPr sz="102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970372" y="1841114"/>
            <a:ext cx="2494409" cy="270800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0BD78A-23CA-4B52-AD7E-3E08D712B1F4}" type="datetimeFigureOut">
              <a:rPr lang="en-CA" smtClean="0"/>
              <a:t>2023-05-07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BC7B0-8E18-4118-AB12-1A420C54E6C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48831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0BD78A-23CA-4B52-AD7E-3E08D712B1F4}" type="datetimeFigureOut">
              <a:rPr lang="en-CA" smtClean="0"/>
              <a:t>2023-05-07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BC7B0-8E18-4118-AB12-1A420C54E6C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641961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0BD78A-23CA-4B52-AD7E-3E08D712B1F4}" type="datetimeFigureOut">
              <a:rPr lang="en-CA" smtClean="0"/>
              <a:t>2023-05-07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BC7B0-8E18-4118-AB12-1A420C54E6C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59057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4148" y="336021"/>
            <a:ext cx="1892389" cy="1176073"/>
          </a:xfrm>
        </p:spPr>
        <p:txBody>
          <a:bodyPr anchor="b"/>
          <a:lstStyle>
            <a:lvl1pPr>
              <a:defRPr sz="205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94409" y="725713"/>
            <a:ext cx="2970371" cy="3581889"/>
          </a:xfrm>
        </p:spPr>
        <p:txBody>
          <a:bodyPr/>
          <a:lstStyle>
            <a:lvl1pPr>
              <a:defRPr sz="2053"/>
            </a:lvl1pPr>
            <a:lvl2pPr>
              <a:defRPr sz="1797"/>
            </a:lvl2pPr>
            <a:lvl3pPr>
              <a:defRPr sz="1540"/>
            </a:lvl3pPr>
            <a:lvl4pPr>
              <a:defRPr sz="1283"/>
            </a:lvl4pPr>
            <a:lvl5pPr>
              <a:defRPr sz="1283"/>
            </a:lvl5pPr>
            <a:lvl6pPr>
              <a:defRPr sz="1283"/>
            </a:lvl6pPr>
            <a:lvl7pPr>
              <a:defRPr sz="1283"/>
            </a:lvl7pPr>
            <a:lvl8pPr>
              <a:defRPr sz="1283"/>
            </a:lvl8pPr>
            <a:lvl9pPr>
              <a:defRPr sz="128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04148" y="1512094"/>
            <a:ext cx="1892389" cy="2801341"/>
          </a:xfrm>
        </p:spPr>
        <p:txBody>
          <a:bodyPr/>
          <a:lstStyle>
            <a:lvl1pPr marL="0" indent="0">
              <a:buNone/>
              <a:defRPr sz="1027"/>
            </a:lvl1pPr>
            <a:lvl2pPr marL="293385" indent="0">
              <a:buNone/>
              <a:defRPr sz="898"/>
            </a:lvl2pPr>
            <a:lvl3pPr marL="586770" indent="0">
              <a:buNone/>
              <a:defRPr sz="770"/>
            </a:lvl3pPr>
            <a:lvl4pPr marL="880156" indent="0">
              <a:buNone/>
              <a:defRPr sz="642"/>
            </a:lvl4pPr>
            <a:lvl5pPr marL="1173541" indent="0">
              <a:buNone/>
              <a:defRPr sz="642"/>
            </a:lvl5pPr>
            <a:lvl6pPr marL="1466926" indent="0">
              <a:buNone/>
              <a:defRPr sz="642"/>
            </a:lvl6pPr>
            <a:lvl7pPr marL="1760311" indent="0">
              <a:buNone/>
              <a:defRPr sz="642"/>
            </a:lvl7pPr>
            <a:lvl8pPr marL="2053697" indent="0">
              <a:buNone/>
              <a:defRPr sz="642"/>
            </a:lvl8pPr>
            <a:lvl9pPr marL="2347082" indent="0">
              <a:buNone/>
              <a:defRPr sz="64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0BD78A-23CA-4B52-AD7E-3E08D712B1F4}" type="datetimeFigureOut">
              <a:rPr lang="en-CA" smtClean="0"/>
              <a:t>2023-05-07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BC7B0-8E18-4118-AB12-1A420C54E6C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83472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4148" y="336021"/>
            <a:ext cx="1892389" cy="1176073"/>
          </a:xfrm>
        </p:spPr>
        <p:txBody>
          <a:bodyPr anchor="b"/>
          <a:lstStyle>
            <a:lvl1pPr>
              <a:defRPr sz="205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494409" y="725713"/>
            <a:ext cx="2970371" cy="3581889"/>
          </a:xfrm>
        </p:spPr>
        <p:txBody>
          <a:bodyPr anchor="t"/>
          <a:lstStyle>
            <a:lvl1pPr marL="0" indent="0">
              <a:buNone/>
              <a:defRPr sz="2053"/>
            </a:lvl1pPr>
            <a:lvl2pPr marL="293385" indent="0">
              <a:buNone/>
              <a:defRPr sz="1797"/>
            </a:lvl2pPr>
            <a:lvl3pPr marL="586770" indent="0">
              <a:buNone/>
              <a:defRPr sz="1540"/>
            </a:lvl3pPr>
            <a:lvl4pPr marL="880156" indent="0">
              <a:buNone/>
              <a:defRPr sz="1283"/>
            </a:lvl4pPr>
            <a:lvl5pPr marL="1173541" indent="0">
              <a:buNone/>
              <a:defRPr sz="1283"/>
            </a:lvl5pPr>
            <a:lvl6pPr marL="1466926" indent="0">
              <a:buNone/>
              <a:defRPr sz="1283"/>
            </a:lvl6pPr>
            <a:lvl7pPr marL="1760311" indent="0">
              <a:buNone/>
              <a:defRPr sz="1283"/>
            </a:lvl7pPr>
            <a:lvl8pPr marL="2053697" indent="0">
              <a:buNone/>
              <a:defRPr sz="1283"/>
            </a:lvl8pPr>
            <a:lvl9pPr marL="2347082" indent="0">
              <a:buNone/>
              <a:defRPr sz="1283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04148" y="1512094"/>
            <a:ext cx="1892389" cy="2801341"/>
          </a:xfrm>
        </p:spPr>
        <p:txBody>
          <a:bodyPr/>
          <a:lstStyle>
            <a:lvl1pPr marL="0" indent="0">
              <a:buNone/>
              <a:defRPr sz="1027"/>
            </a:lvl1pPr>
            <a:lvl2pPr marL="293385" indent="0">
              <a:buNone/>
              <a:defRPr sz="898"/>
            </a:lvl2pPr>
            <a:lvl3pPr marL="586770" indent="0">
              <a:buNone/>
              <a:defRPr sz="770"/>
            </a:lvl3pPr>
            <a:lvl4pPr marL="880156" indent="0">
              <a:buNone/>
              <a:defRPr sz="642"/>
            </a:lvl4pPr>
            <a:lvl5pPr marL="1173541" indent="0">
              <a:buNone/>
              <a:defRPr sz="642"/>
            </a:lvl5pPr>
            <a:lvl6pPr marL="1466926" indent="0">
              <a:buNone/>
              <a:defRPr sz="642"/>
            </a:lvl6pPr>
            <a:lvl7pPr marL="1760311" indent="0">
              <a:buNone/>
              <a:defRPr sz="642"/>
            </a:lvl7pPr>
            <a:lvl8pPr marL="2053697" indent="0">
              <a:buNone/>
              <a:defRPr sz="642"/>
            </a:lvl8pPr>
            <a:lvl9pPr marL="2347082" indent="0">
              <a:buNone/>
              <a:defRPr sz="64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0BD78A-23CA-4B52-AD7E-3E08D712B1F4}" type="datetimeFigureOut">
              <a:rPr lang="en-CA" smtClean="0"/>
              <a:t>2023-05-07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BC7B0-8E18-4118-AB12-1A420C54E6C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358024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03384" y="268351"/>
            <a:ext cx="5060633" cy="9742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3384" y="1341750"/>
            <a:ext cx="5060633" cy="31980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03384" y="4671625"/>
            <a:ext cx="1320165" cy="2683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7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0BD78A-23CA-4B52-AD7E-3E08D712B1F4}" type="datetimeFigureOut">
              <a:rPr lang="en-CA" smtClean="0"/>
              <a:t>2023-05-07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43576" y="4671625"/>
            <a:ext cx="1980248" cy="2683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7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143851" y="4671625"/>
            <a:ext cx="1320165" cy="2683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7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ABC7B0-8E18-4118-AB12-1A420C54E6CE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158524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586770" rtl="0" eaLnBrk="1" latinLnBrk="0" hangingPunct="1">
        <a:lnSpc>
          <a:spcPct val="90000"/>
        </a:lnSpc>
        <a:spcBef>
          <a:spcPct val="0"/>
        </a:spcBef>
        <a:buNone/>
        <a:defRPr sz="282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46693" indent="-146693" algn="l" defTabSz="586770" rtl="0" eaLnBrk="1" latinLnBrk="0" hangingPunct="1">
        <a:lnSpc>
          <a:spcPct val="90000"/>
        </a:lnSpc>
        <a:spcBef>
          <a:spcPts val="642"/>
        </a:spcBef>
        <a:buFont typeface="Arial" panose="020B0604020202020204" pitchFamily="34" charset="0"/>
        <a:buChar char="•"/>
        <a:defRPr sz="1797" kern="1200">
          <a:solidFill>
            <a:schemeClr val="tx1"/>
          </a:solidFill>
          <a:latin typeface="+mn-lt"/>
          <a:ea typeface="+mn-ea"/>
          <a:cs typeface="+mn-cs"/>
        </a:defRPr>
      </a:lvl1pPr>
      <a:lvl2pPr marL="440078" indent="-146693" algn="l" defTabSz="586770" rtl="0" eaLnBrk="1" latinLnBrk="0" hangingPunct="1">
        <a:lnSpc>
          <a:spcPct val="90000"/>
        </a:lnSpc>
        <a:spcBef>
          <a:spcPts val="321"/>
        </a:spcBef>
        <a:buFont typeface="Arial" panose="020B0604020202020204" pitchFamily="34" charset="0"/>
        <a:buChar char="•"/>
        <a:defRPr sz="1540" kern="1200">
          <a:solidFill>
            <a:schemeClr val="tx1"/>
          </a:solidFill>
          <a:latin typeface="+mn-lt"/>
          <a:ea typeface="+mn-ea"/>
          <a:cs typeface="+mn-cs"/>
        </a:defRPr>
      </a:lvl2pPr>
      <a:lvl3pPr marL="733463" indent="-146693" algn="l" defTabSz="586770" rtl="0" eaLnBrk="1" latinLnBrk="0" hangingPunct="1">
        <a:lnSpc>
          <a:spcPct val="90000"/>
        </a:lnSpc>
        <a:spcBef>
          <a:spcPts val="321"/>
        </a:spcBef>
        <a:buFont typeface="Arial" panose="020B0604020202020204" pitchFamily="34" charset="0"/>
        <a:buChar char="•"/>
        <a:defRPr sz="1283" kern="1200">
          <a:solidFill>
            <a:schemeClr val="tx1"/>
          </a:solidFill>
          <a:latin typeface="+mn-lt"/>
          <a:ea typeface="+mn-ea"/>
          <a:cs typeface="+mn-cs"/>
        </a:defRPr>
      </a:lvl3pPr>
      <a:lvl4pPr marL="1026848" indent="-146693" algn="l" defTabSz="586770" rtl="0" eaLnBrk="1" latinLnBrk="0" hangingPunct="1">
        <a:lnSpc>
          <a:spcPct val="90000"/>
        </a:lnSpc>
        <a:spcBef>
          <a:spcPts val="321"/>
        </a:spcBef>
        <a:buFont typeface="Arial" panose="020B0604020202020204" pitchFamily="34" charset="0"/>
        <a:buChar char="•"/>
        <a:defRPr sz="1155" kern="1200">
          <a:solidFill>
            <a:schemeClr val="tx1"/>
          </a:solidFill>
          <a:latin typeface="+mn-lt"/>
          <a:ea typeface="+mn-ea"/>
          <a:cs typeface="+mn-cs"/>
        </a:defRPr>
      </a:lvl4pPr>
      <a:lvl5pPr marL="1320234" indent="-146693" algn="l" defTabSz="586770" rtl="0" eaLnBrk="1" latinLnBrk="0" hangingPunct="1">
        <a:lnSpc>
          <a:spcPct val="90000"/>
        </a:lnSpc>
        <a:spcBef>
          <a:spcPts val="321"/>
        </a:spcBef>
        <a:buFont typeface="Arial" panose="020B0604020202020204" pitchFamily="34" charset="0"/>
        <a:buChar char="•"/>
        <a:defRPr sz="1155" kern="1200">
          <a:solidFill>
            <a:schemeClr val="tx1"/>
          </a:solidFill>
          <a:latin typeface="+mn-lt"/>
          <a:ea typeface="+mn-ea"/>
          <a:cs typeface="+mn-cs"/>
        </a:defRPr>
      </a:lvl5pPr>
      <a:lvl6pPr marL="1613619" indent="-146693" algn="l" defTabSz="586770" rtl="0" eaLnBrk="1" latinLnBrk="0" hangingPunct="1">
        <a:lnSpc>
          <a:spcPct val="90000"/>
        </a:lnSpc>
        <a:spcBef>
          <a:spcPts val="321"/>
        </a:spcBef>
        <a:buFont typeface="Arial" panose="020B0604020202020204" pitchFamily="34" charset="0"/>
        <a:buChar char="•"/>
        <a:defRPr sz="1155" kern="1200">
          <a:solidFill>
            <a:schemeClr val="tx1"/>
          </a:solidFill>
          <a:latin typeface="+mn-lt"/>
          <a:ea typeface="+mn-ea"/>
          <a:cs typeface="+mn-cs"/>
        </a:defRPr>
      </a:lvl6pPr>
      <a:lvl7pPr marL="1907004" indent="-146693" algn="l" defTabSz="586770" rtl="0" eaLnBrk="1" latinLnBrk="0" hangingPunct="1">
        <a:lnSpc>
          <a:spcPct val="90000"/>
        </a:lnSpc>
        <a:spcBef>
          <a:spcPts val="321"/>
        </a:spcBef>
        <a:buFont typeface="Arial" panose="020B0604020202020204" pitchFamily="34" charset="0"/>
        <a:buChar char="•"/>
        <a:defRPr sz="1155" kern="1200">
          <a:solidFill>
            <a:schemeClr val="tx1"/>
          </a:solidFill>
          <a:latin typeface="+mn-lt"/>
          <a:ea typeface="+mn-ea"/>
          <a:cs typeface="+mn-cs"/>
        </a:defRPr>
      </a:lvl7pPr>
      <a:lvl8pPr marL="2200389" indent="-146693" algn="l" defTabSz="586770" rtl="0" eaLnBrk="1" latinLnBrk="0" hangingPunct="1">
        <a:lnSpc>
          <a:spcPct val="90000"/>
        </a:lnSpc>
        <a:spcBef>
          <a:spcPts val="321"/>
        </a:spcBef>
        <a:buFont typeface="Arial" panose="020B0604020202020204" pitchFamily="34" charset="0"/>
        <a:buChar char="•"/>
        <a:defRPr sz="1155" kern="1200">
          <a:solidFill>
            <a:schemeClr val="tx1"/>
          </a:solidFill>
          <a:latin typeface="+mn-lt"/>
          <a:ea typeface="+mn-ea"/>
          <a:cs typeface="+mn-cs"/>
        </a:defRPr>
      </a:lvl8pPr>
      <a:lvl9pPr marL="2493775" indent="-146693" algn="l" defTabSz="586770" rtl="0" eaLnBrk="1" latinLnBrk="0" hangingPunct="1">
        <a:lnSpc>
          <a:spcPct val="90000"/>
        </a:lnSpc>
        <a:spcBef>
          <a:spcPts val="321"/>
        </a:spcBef>
        <a:buFont typeface="Arial" panose="020B0604020202020204" pitchFamily="34" charset="0"/>
        <a:buChar char="•"/>
        <a:defRPr sz="115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86770" rtl="0" eaLnBrk="1" latinLnBrk="0" hangingPunct="1">
        <a:defRPr sz="1155" kern="1200">
          <a:solidFill>
            <a:schemeClr val="tx1"/>
          </a:solidFill>
          <a:latin typeface="+mn-lt"/>
          <a:ea typeface="+mn-ea"/>
          <a:cs typeface="+mn-cs"/>
        </a:defRPr>
      </a:lvl1pPr>
      <a:lvl2pPr marL="293385" algn="l" defTabSz="586770" rtl="0" eaLnBrk="1" latinLnBrk="0" hangingPunct="1">
        <a:defRPr sz="1155" kern="1200">
          <a:solidFill>
            <a:schemeClr val="tx1"/>
          </a:solidFill>
          <a:latin typeface="+mn-lt"/>
          <a:ea typeface="+mn-ea"/>
          <a:cs typeface="+mn-cs"/>
        </a:defRPr>
      </a:lvl2pPr>
      <a:lvl3pPr marL="586770" algn="l" defTabSz="586770" rtl="0" eaLnBrk="1" latinLnBrk="0" hangingPunct="1">
        <a:defRPr sz="1155" kern="1200">
          <a:solidFill>
            <a:schemeClr val="tx1"/>
          </a:solidFill>
          <a:latin typeface="+mn-lt"/>
          <a:ea typeface="+mn-ea"/>
          <a:cs typeface="+mn-cs"/>
        </a:defRPr>
      </a:lvl3pPr>
      <a:lvl4pPr marL="880156" algn="l" defTabSz="586770" rtl="0" eaLnBrk="1" latinLnBrk="0" hangingPunct="1">
        <a:defRPr sz="1155" kern="1200">
          <a:solidFill>
            <a:schemeClr val="tx1"/>
          </a:solidFill>
          <a:latin typeface="+mn-lt"/>
          <a:ea typeface="+mn-ea"/>
          <a:cs typeface="+mn-cs"/>
        </a:defRPr>
      </a:lvl4pPr>
      <a:lvl5pPr marL="1173541" algn="l" defTabSz="586770" rtl="0" eaLnBrk="1" latinLnBrk="0" hangingPunct="1">
        <a:defRPr sz="1155" kern="1200">
          <a:solidFill>
            <a:schemeClr val="tx1"/>
          </a:solidFill>
          <a:latin typeface="+mn-lt"/>
          <a:ea typeface="+mn-ea"/>
          <a:cs typeface="+mn-cs"/>
        </a:defRPr>
      </a:lvl5pPr>
      <a:lvl6pPr marL="1466926" algn="l" defTabSz="586770" rtl="0" eaLnBrk="1" latinLnBrk="0" hangingPunct="1">
        <a:defRPr sz="1155" kern="1200">
          <a:solidFill>
            <a:schemeClr val="tx1"/>
          </a:solidFill>
          <a:latin typeface="+mn-lt"/>
          <a:ea typeface="+mn-ea"/>
          <a:cs typeface="+mn-cs"/>
        </a:defRPr>
      </a:lvl6pPr>
      <a:lvl7pPr marL="1760311" algn="l" defTabSz="586770" rtl="0" eaLnBrk="1" latinLnBrk="0" hangingPunct="1">
        <a:defRPr sz="1155" kern="1200">
          <a:solidFill>
            <a:schemeClr val="tx1"/>
          </a:solidFill>
          <a:latin typeface="+mn-lt"/>
          <a:ea typeface="+mn-ea"/>
          <a:cs typeface="+mn-cs"/>
        </a:defRPr>
      </a:lvl7pPr>
      <a:lvl8pPr marL="2053697" algn="l" defTabSz="586770" rtl="0" eaLnBrk="1" latinLnBrk="0" hangingPunct="1">
        <a:defRPr sz="1155" kern="1200">
          <a:solidFill>
            <a:schemeClr val="tx1"/>
          </a:solidFill>
          <a:latin typeface="+mn-lt"/>
          <a:ea typeface="+mn-ea"/>
          <a:cs typeface="+mn-cs"/>
        </a:defRPr>
      </a:lvl8pPr>
      <a:lvl9pPr marL="2347082" algn="l" defTabSz="586770" rtl="0" eaLnBrk="1" latinLnBrk="0" hangingPunct="1">
        <a:defRPr sz="115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jpeg"/><Relationship Id="rId10" Type="http://schemas.openxmlformats.org/officeDocument/2006/relationships/image" Target="../media/image9.jp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2.png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0.pn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7.png"/><Relationship Id="rId7" Type="http://schemas.openxmlformats.org/officeDocument/2006/relationships/image" Target="../media/image1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5" Type="http://schemas.openxmlformats.org/officeDocument/2006/relationships/image" Target="../media/image18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5EF7408-8621-9592-7EAD-43224C8BC9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5811" y="965437"/>
            <a:ext cx="2968357" cy="31094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0BE497C-D387-30D1-B2A5-91862ED9BD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5812" y="965437"/>
            <a:ext cx="2968356" cy="31094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4B6351E-8012-357E-8960-098018964D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5811" y="965437"/>
            <a:ext cx="2968356" cy="310944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073CC98D-B1E3-62C3-FE32-0C1928958D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17" b="6573"/>
          <a:stretch/>
        </p:blipFill>
        <p:spPr bwMode="auto">
          <a:xfrm>
            <a:off x="1385809" y="965437"/>
            <a:ext cx="2968356" cy="3109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80B6C49-B208-3389-6053-337D053CD41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-35349" b="-32094"/>
          <a:stretch/>
        </p:blipFill>
        <p:spPr>
          <a:xfrm>
            <a:off x="1385807" y="965437"/>
            <a:ext cx="2968358" cy="310944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4AE570C-BA3F-4616-E684-ABE418B1C87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75418" y="956801"/>
            <a:ext cx="449181" cy="73596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E9228BD-98E6-2D6C-CE19-6D99033327B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-24119" b="-19520"/>
          <a:stretch/>
        </p:blipFill>
        <p:spPr>
          <a:xfrm>
            <a:off x="1385808" y="965437"/>
            <a:ext cx="2968356" cy="312671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0265E75-0BBA-5D08-A90E-F4D6C3B1BB7D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-15136" b="-15836"/>
          <a:stretch/>
        </p:blipFill>
        <p:spPr>
          <a:xfrm>
            <a:off x="1385808" y="965437"/>
            <a:ext cx="2979231" cy="3109439"/>
          </a:xfrm>
          <a:prstGeom prst="rect">
            <a:avLst/>
          </a:prstGeom>
        </p:spPr>
      </p:pic>
      <p:pic>
        <p:nvPicPr>
          <p:cNvPr id="18" name="Picture 17" descr="A picture containing floor, indoor&#10;&#10;Description automatically generated">
            <a:extLst>
              <a:ext uri="{FF2B5EF4-FFF2-40B4-BE49-F238E27FC236}">
                <a16:creationId xmlns:a16="http://schemas.microsoft.com/office/drawing/2014/main" id="{856FC0A8-374E-D228-00F7-5BBC04CCE6B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0238" y="965437"/>
            <a:ext cx="2966924" cy="310944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AC24F7E-CFA5-AA5A-B952-A9BAAED2BF8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50233" y="962910"/>
            <a:ext cx="1222100" cy="150583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5E5A9B2-CF23-185B-6C65-10D58674DDC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083823" y="2468747"/>
            <a:ext cx="1333338" cy="159749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8FC1B8D-5164-9036-5E58-AF713F13639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290036" y="956800"/>
            <a:ext cx="1127126" cy="143109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8F458E9A-403A-3B01-AF68-D406EE93C50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714723" y="2482762"/>
            <a:ext cx="1357400" cy="160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1607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iagram&#10;&#10;Description automatically generated">
            <a:extLst>
              <a:ext uri="{FF2B5EF4-FFF2-40B4-BE49-F238E27FC236}">
                <a16:creationId xmlns:a16="http://schemas.microsoft.com/office/drawing/2014/main" id="{BB121C77-C26E-EB33-1B94-ABB82F2C8F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86"/>
          <a:stretch/>
        </p:blipFill>
        <p:spPr>
          <a:xfrm>
            <a:off x="0" y="0"/>
            <a:ext cx="5867400" cy="5154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225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mall animal standing on a rock&#10;&#10;Description automatically generated with low confidence">
            <a:extLst>
              <a:ext uri="{FF2B5EF4-FFF2-40B4-BE49-F238E27FC236}">
                <a16:creationId xmlns:a16="http://schemas.microsoft.com/office/drawing/2014/main" id="{F6AEEAB9-0F6A-0EBD-E228-DD27EDCBBE3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43"/>
          <a:stretch/>
        </p:blipFill>
        <p:spPr>
          <a:xfrm>
            <a:off x="0" y="0"/>
            <a:ext cx="5867400" cy="5040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2378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1369C55-1793-F216-1DF4-5DD17087FD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660" b="-134"/>
          <a:stretch/>
        </p:blipFill>
        <p:spPr>
          <a:xfrm>
            <a:off x="50976" y="487680"/>
            <a:ext cx="5765447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3041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94AF8EB-F970-DEDF-6C3F-3CC5F807A6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59022"/>
            <a:ext cx="5867400" cy="6126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5668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10FC439-31D5-4C13-60C6-C9E2705090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3080" y="54771"/>
            <a:ext cx="4084320" cy="493076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ECA12F1-C57B-7F74-E21A-1AA9003E39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89" b="98072" l="153" r="96172">
                        <a14:foregroundMark x1="28484" y1="11983" x2="39663" y2="72039"/>
                        <a14:foregroundMark x1="39663" y1="72039" x2="49005" y2="88154"/>
                        <a14:foregroundMark x1="49005" y1="88154" x2="63093" y2="91185"/>
                        <a14:foregroundMark x1="63400" y1="90634" x2="28484" y2="83196"/>
                        <a14:foregroundMark x1="28484" y1="83196" x2="28484" y2="83196"/>
                        <a14:foregroundMark x1="31240" y1="88292" x2="14548" y2="61846"/>
                        <a14:foregroundMark x1="14548" y1="61846" x2="18683" y2="74793"/>
                        <a14:foregroundMark x1="7044" y1="26584" x2="9648" y2="44077"/>
                        <a14:foregroundMark x1="9648" y1="44077" x2="24962" y2="31543"/>
                        <a14:foregroundMark x1="24962" y1="31543" x2="36600" y2="46694"/>
                        <a14:foregroundMark x1="36600" y1="46694" x2="36600" y2="40220"/>
                        <a14:foregroundMark x1="50842" y1="12259" x2="50077" y2="2342"/>
                        <a14:foregroundMark x1="50383" y1="10193" x2="50383" y2="826"/>
                        <a14:foregroundMark x1="35835" y1="19697" x2="23430" y2="32920"/>
                        <a14:foregroundMark x1="23430" y1="32920" x2="19296" y2="54270"/>
                        <a14:foregroundMark x1="19296" y1="54270" x2="16998" y2="58127"/>
                        <a14:foregroundMark x1="89280" y1="60468" x2="96172" y2="66529"/>
                        <a14:foregroundMark x1="38438" y1="89118" x2="72894" y2="98209"/>
                        <a14:foregroundMark x1="72894" y1="98209" x2="46554" y2="90909"/>
                        <a14:foregroundMark x1="46554" y1="90909" x2="34609" y2="90909"/>
                        <a14:foregroundMark x1="46401" y1="92011" x2="24655" y2="98347"/>
                        <a14:foregroundMark x1="52067" y1="97107" x2="13936" y2="97521"/>
                        <a14:foregroundMark x1="28943" y1="95041" x2="21899" y2="97521"/>
                        <a14:foregroundMark x1="22971" y1="90083" x2="13017" y2="74242"/>
                        <a14:foregroundMark x1="13017" y1="74242" x2="5972" y2="71763"/>
                        <a14:foregroundMark x1="6738" y1="65289" x2="17917" y2="59229"/>
                        <a14:foregroundMark x1="30628" y1="58127" x2="9801" y2="62121"/>
                        <a14:foregroundMark x1="9801" y1="62121" x2="153" y2="6790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293292"/>
            <a:ext cx="3253740" cy="3617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268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78C8133-3276-8F8A-8239-CA0C56FA4B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72"/>
          <a:stretch/>
        </p:blipFill>
        <p:spPr>
          <a:xfrm>
            <a:off x="853439" y="2513872"/>
            <a:ext cx="2146384" cy="253118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920C9DC-EEB5-1A12-393F-D744892199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440" y="4739"/>
            <a:ext cx="2146385" cy="25311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8BD6C1C-8E4A-0AC5-4032-58CB8C4F4C6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2465" r="-2463"/>
          <a:stretch/>
        </p:blipFill>
        <p:spPr>
          <a:xfrm>
            <a:off x="2964180" y="0"/>
            <a:ext cx="2049780" cy="24070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C7B7751-E88E-B97D-642B-6E539715245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598" r="-2443" b="-1016"/>
          <a:stretch/>
        </p:blipFill>
        <p:spPr>
          <a:xfrm>
            <a:off x="2999822" y="2493597"/>
            <a:ext cx="2049780" cy="25514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77363D4-25B6-BD78-FBBF-4889DB51E2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6627"/>
          <a:stretch/>
        </p:blipFill>
        <p:spPr>
          <a:xfrm>
            <a:off x="1" y="4739"/>
            <a:ext cx="937262" cy="253118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58FDE68-79A6-238E-C283-6EAC73BE8C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6032" b="1572"/>
          <a:stretch/>
        </p:blipFill>
        <p:spPr>
          <a:xfrm>
            <a:off x="-19359" y="2504394"/>
            <a:ext cx="969405" cy="253118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8CBF374-FC83-CFB7-50C2-D407840D71B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7204" r="-2443" b="-1016"/>
          <a:stretch/>
        </p:blipFill>
        <p:spPr>
          <a:xfrm>
            <a:off x="4945380" y="2511718"/>
            <a:ext cx="1794818" cy="255145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2B20B2B-0334-DE77-8860-6452D27D508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5693" r="-2463"/>
          <a:stretch/>
        </p:blipFill>
        <p:spPr>
          <a:xfrm>
            <a:off x="4907280" y="0"/>
            <a:ext cx="1722120" cy="24070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2A31B0E-5B10-17E8-40DD-FCE86AFC10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9359" y="2493597"/>
            <a:ext cx="5886759" cy="4571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CA06E22-0C3C-488C-8EE8-F28BDA590F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56444" y="2765036"/>
            <a:ext cx="5886759" cy="45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9600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5EF7408-8621-9592-7EAD-43224C8BC9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5811" y="965437"/>
            <a:ext cx="2968357" cy="31094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0BE497C-D387-30D1-B2A5-91862ED9BD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5812" y="965437"/>
            <a:ext cx="2968356" cy="3109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1624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floor, indoor&#10;&#10;Description automatically generated">
            <a:extLst>
              <a:ext uri="{FF2B5EF4-FFF2-40B4-BE49-F238E27FC236}">
                <a16:creationId xmlns:a16="http://schemas.microsoft.com/office/drawing/2014/main" id="{61AAD03A-A2BC-AAB1-3795-E83EE23EB0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0238" y="965437"/>
            <a:ext cx="2966924" cy="310944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9C88084-9B04-D792-661B-8E1E649607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572"/>
          <a:stretch/>
        </p:blipFill>
        <p:spPr>
          <a:xfrm>
            <a:off x="1876191" y="2484847"/>
            <a:ext cx="1333338" cy="157237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9F75B74-40BE-997F-33FF-517F7F950A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6191" y="967634"/>
            <a:ext cx="1333338" cy="157237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0929ED9-8187-EF5B-950E-B9034046311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2465" r="-2463"/>
          <a:stretch/>
        </p:blipFill>
        <p:spPr>
          <a:xfrm>
            <a:off x="3122692" y="965437"/>
            <a:ext cx="1333338" cy="156574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B85FA07-E319-B34C-79BA-014B19236E7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-598" r="-2443" b="-1016"/>
          <a:stretch/>
        </p:blipFill>
        <p:spPr>
          <a:xfrm>
            <a:off x="3153952" y="2502502"/>
            <a:ext cx="1263209" cy="1572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0210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floor, indoor&#10;&#10;Description automatically generated">
            <a:extLst>
              <a:ext uri="{FF2B5EF4-FFF2-40B4-BE49-F238E27FC236}">
                <a16:creationId xmlns:a16="http://schemas.microsoft.com/office/drawing/2014/main" id="{61AAD03A-A2BC-AAB1-3795-E83EE23EB0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0238" y="965437"/>
            <a:ext cx="2966924" cy="31094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0646634-471D-CF68-B7B5-1BB3E4D0DA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30734" b="-30734"/>
          <a:stretch/>
        </p:blipFill>
        <p:spPr>
          <a:xfrm>
            <a:off x="2600858" y="1757917"/>
            <a:ext cx="2966924" cy="3109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8154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mall animal standing on a rock&#10;&#10;Description automatically generated with low confidence">
            <a:extLst>
              <a:ext uri="{FF2B5EF4-FFF2-40B4-BE49-F238E27FC236}">
                <a16:creationId xmlns:a16="http://schemas.microsoft.com/office/drawing/2014/main" id="{E43BB8A6-7617-0CFA-4700-BF4CE428EB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014" y="1004305"/>
            <a:ext cx="3325373" cy="303170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4D6FBEC-6BDC-62CC-6704-9DDC90FEA36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934" b="5034"/>
          <a:stretch/>
        </p:blipFill>
        <p:spPr>
          <a:xfrm>
            <a:off x="-1402339" y="2008610"/>
            <a:ext cx="3325373" cy="3031703"/>
          </a:xfrm>
          <a:prstGeom prst="rect">
            <a:avLst/>
          </a:prstGeom>
        </p:spPr>
      </p:pic>
      <p:pic>
        <p:nvPicPr>
          <p:cNvPr id="7" name="Picture 6" descr="A screenshot of a video game&#10;&#10;Description automatically generated">
            <a:extLst>
              <a:ext uri="{FF2B5EF4-FFF2-40B4-BE49-F238E27FC236}">
                <a16:creationId xmlns:a16="http://schemas.microsoft.com/office/drawing/2014/main" id="{E6009822-0EE6-103A-C2C8-7702730B345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40866"/>
          <a:stretch/>
        </p:blipFill>
        <p:spPr>
          <a:xfrm>
            <a:off x="4596386" y="1173788"/>
            <a:ext cx="3325373" cy="2059863"/>
          </a:xfrm>
          <a:prstGeom prst="rect">
            <a:avLst/>
          </a:prstGeom>
        </p:spPr>
      </p:pic>
      <p:pic>
        <p:nvPicPr>
          <p:cNvPr id="8" name="Picture 7" descr="A screenshot of a video game&#10;&#10;Description automatically generated">
            <a:extLst>
              <a:ext uri="{FF2B5EF4-FFF2-40B4-BE49-F238E27FC236}">
                <a16:creationId xmlns:a16="http://schemas.microsoft.com/office/drawing/2014/main" id="{940E17CB-C8BD-C1F5-E75A-6517C4BEBCA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041"/>
          <a:stretch/>
        </p:blipFill>
        <p:spPr>
          <a:xfrm>
            <a:off x="4596386" y="3233651"/>
            <a:ext cx="3325373" cy="939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0206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video game&#10;&#10;Description automatically generated">
            <a:extLst>
              <a:ext uri="{FF2B5EF4-FFF2-40B4-BE49-F238E27FC236}">
                <a16:creationId xmlns:a16="http://schemas.microsoft.com/office/drawing/2014/main" id="{527FA74B-3B35-2C0D-ABCB-FE82E12079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40866"/>
          <a:stretch/>
        </p:blipFill>
        <p:spPr>
          <a:xfrm>
            <a:off x="0" y="0"/>
            <a:ext cx="5869014" cy="3635492"/>
          </a:xfrm>
          <a:prstGeom prst="rect">
            <a:avLst/>
          </a:prstGeom>
        </p:spPr>
      </p:pic>
      <p:pic>
        <p:nvPicPr>
          <p:cNvPr id="5" name="Picture 4" descr="A screenshot of a video game&#10;&#10;Description automatically generated">
            <a:extLst>
              <a:ext uri="{FF2B5EF4-FFF2-40B4-BE49-F238E27FC236}">
                <a16:creationId xmlns:a16="http://schemas.microsoft.com/office/drawing/2014/main" id="{2C465CB9-9E2F-7FD7-373D-72D8B635864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041"/>
          <a:stretch/>
        </p:blipFill>
        <p:spPr>
          <a:xfrm>
            <a:off x="-1613" y="3382876"/>
            <a:ext cx="5869014" cy="16574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6E157E5-E523-DEFE-FB24-46FAD3D03E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754" y="3398562"/>
            <a:ext cx="5527892" cy="23693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832BEAA-2453-2729-F51D-86B55D7AB2E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2960" b="5034"/>
          <a:stretch/>
        </p:blipFill>
        <p:spPr>
          <a:xfrm>
            <a:off x="-3226" y="-1"/>
            <a:ext cx="5867400" cy="504031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0A8BAC3-70D3-B5CC-702C-35F55EADA9F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3588"/>
          <a:stretch/>
        </p:blipFill>
        <p:spPr>
          <a:xfrm>
            <a:off x="3226" y="0"/>
            <a:ext cx="5867401" cy="5040313"/>
          </a:xfrm>
          <a:prstGeom prst="rect">
            <a:avLst/>
          </a:prstGeom>
        </p:spPr>
      </p:pic>
      <p:pic>
        <p:nvPicPr>
          <p:cNvPr id="13" name="Picture 12" descr="A picture containing electronic engineering, electronics, electrical wiring, cable&#10;&#10;Description automatically generated">
            <a:extLst>
              <a:ext uri="{FF2B5EF4-FFF2-40B4-BE49-F238E27FC236}">
                <a16:creationId xmlns:a16="http://schemas.microsoft.com/office/drawing/2014/main" id="{A1578573-3129-9541-95C8-07BDA887A6A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806" b="1486"/>
          <a:stretch/>
        </p:blipFill>
        <p:spPr>
          <a:xfrm>
            <a:off x="3227" y="-121923"/>
            <a:ext cx="5867400" cy="391752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6B7F7B7-0118-FA6F-55AA-EC9A7199FE7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13406"/>
          <a:stretch/>
        </p:blipFill>
        <p:spPr>
          <a:xfrm>
            <a:off x="-9679" y="2409463"/>
            <a:ext cx="5867401" cy="263953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EAC8F97-ADBB-325E-8E4A-9A743E8FFF0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2906" y="2409463"/>
            <a:ext cx="5886759" cy="45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7290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 picture containing sky, archery&#10;&#10;Description automatically generated">
            <a:extLst>
              <a:ext uri="{FF2B5EF4-FFF2-40B4-BE49-F238E27FC236}">
                <a16:creationId xmlns:a16="http://schemas.microsoft.com/office/drawing/2014/main" id="{A3507AB5-2355-B8F4-E3E8-8562ED18BE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2" b="-279"/>
          <a:stretch/>
        </p:blipFill>
        <p:spPr>
          <a:xfrm>
            <a:off x="0" y="441960"/>
            <a:ext cx="5867400" cy="432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1677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9AEB25A2-9A2C-87E0-5DEC-0290A7C623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14" b="8182"/>
          <a:stretch/>
        </p:blipFill>
        <p:spPr bwMode="auto">
          <a:xfrm>
            <a:off x="0" y="0"/>
            <a:ext cx="5867400" cy="5040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20871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een tank with an object&#10;&#10;Description automatically generated with low confidence">
            <a:extLst>
              <a:ext uri="{FF2B5EF4-FFF2-40B4-BE49-F238E27FC236}">
                <a16:creationId xmlns:a16="http://schemas.microsoft.com/office/drawing/2014/main" id="{7F13C05D-0AA8-E403-E841-BBCCEC1611F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41" b="8107"/>
          <a:stretch/>
        </p:blipFill>
        <p:spPr>
          <a:xfrm>
            <a:off x="-53340" y="0"/>
            <a:ext cx="5920740" cy="5040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7227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10446</TotalTime>
  <Words>0</Words>
  <Application>Microsoft Office PowerPoint</Application>
  <PresentationFormat>Custom</PresentationFormat>
  <Paragraphs>0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Lucas DeMello</dc:creator>
  <cp:lastModifiedBy>Lucas DeMello</cp:lastModifiedBy>
  <cp:revision>6</cp:revision>
  <dcterms:created xsi:type="dcterms:W3CDTF">2023-05-01T00:22:32Z</dcterms:created>
  <dcterms:modified xsi:type="dcterms:W3CDTF">2023-05-08T14:10:54Z</dcterms:modified>
</cp:coreProperties>
</file>